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A1627-11D0-4931-92A2-E8584904CBF2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767A7-4975-4B1A-ACAB-B1EC422BD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A1627-11D0-4931-92A2-E8584904CBF2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767A7-4975-4B1A-ACAB-B1EC422BD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A1627-11D0-4931-92A2-E8584904CBF2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767A7-4975-4B1A-ACAB-B1EC422BD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A1627-11D0-4931-92A2-E8584904CBF2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767A7-4975-4B1A-ACAB-B1EC422BD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A1627-11D0-4931-92A2-E8584904CBF2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767A7-4975-4B1A-ACAB-B1EC422BD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A1627-11D0-4931-92A2-E8584904CBF2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767A7-4975-4B1A-ACAB-B1EC422BD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A1627-11D0-4931-92A2-E8584904CBF2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767A7-4975-4B1A-ACAB-B1EC422BD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A1627-11D0-4931-92A2-E8584904CBF2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767A7-4975-4B1A-ACAB-B1EC422BD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A1627-11D0-4931-92A2-E8584904CBF2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767A7-4975-4B1A-ACAB-B1EC422BD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A1627-11D0-4931-92A2-E8584904CBF2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767A7-4975-4B1A-ACAB-B1EC422BD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A1627-11D0-4931-92A2-E8584904CBF2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767A7-4975-4B1A-ACAB-B1EC422BD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A1627-11D0-4931-92A2-E8584904CBF2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767A7-4975-4B1A-ACAB-B1EC422BD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Unit Conversions using Avogadro’s Number and Molar Mass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828800"/>
            <a:ext cx="8382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CA" sz="3200" dirty="0" smtClean="0"/>
              <a:t>How many moles of hydrogen are in 7.2 x 10</a:t>
            </a:r>
            <a:r>
              <a:rPr lang="en-CA" sz="3200" baseline="30000" dirty="0" smtClean="0"/>
              <a:t>24</a:t>
            </a:r>
            <a:r>
              <a:rPr lang="en-CA" sz="3200" dirty="0" smtClean="0"/>
              <a:t> molecules of hydrogen?</a:t>
            </a:r>
          </a:p>
          <a:p>
            <a:pPr marL="342900" indent="-342900">
              <a:buFont typeface="+mj-lt"/>
              <a:buAutoNum type="arabicPeriod"/>
            </a:pPr>
            <a:endParaRPr lang="en-CA" sz="3200" dirty="0" smtClean="0"/>
          </a:p>
          <a:p>
            <a:pPr marL="342900" indent="-342900">
              <a:buFont typeface="+mj-lt"/>
              <a:buAutoNum type="arabicPeriod"/>
            </a:pPr>
            <a:r>
              <a:rPr lang="en-CA" sz="3200" dirty="0" smtClean="0"/>
              <a:t>How many moles of Ni are in 78.1 g of Ni?</a:t>
            </a:r>
          </a:p>
          <a:p>
            <a:pPr marL="342900" indent="-342900">
              <a:buFont typeface="+mj-lt"/>
              <a:buAutoNum type="arabicPeriod"/>
            </a:pPr>
            <a:endParaRPr lang="en-CA" sz="3200" dirty="0" smtClean="0"/>
          </a:p>
          <a:p>
            <a:pPr marL="342900" indent="-342900">
              <a:buFont typeface="+mj-lt"/>
              <a:buAutoNum type="arabicPeriod"/>
            </a:pPr>
            <a:r>
              <a:rPr lang="en-CA" sz="3200" dirty="0" smtClean="0"/>
              <a:t>What is the mass of 5.29 x 10</a:t>
            </a:r>
            <a:r>
              <a:rPr lang="en-CA" sz="3200" baseline="30000" dirty="0" smtClean="0"/>
              <a:t>23</a:t>
            </a:r>
            <a:r>
              <a:rPr lang="en-CA" sz="3200" dirty="0" smtClean="0"/>
              <a:t> atoms of </a:t>
            </a:r>
            <a:r>
              <a:rPr lang="en-CA" sz="3200" dirty="0" err="1" smtClean="0"/>
              <a:t>Sn</a:t>
            </a:r>
            <a:r>
              <a:rPr lang="en-CA" sz="3200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endParaRPr lang="en-CA" sz="3200" dirty="0" smtClean="0"/>
          </a:p>
          <a:p>
            <a:pPr marL="342900" indent="-342900">
              <a:buFont typeface="+mj-lt"/>
              <a:buAutoNum type="arabicPeriod"/>
            </a:pPr>
            <a:r>
              <a:rPr lang="en-CA" sz="3200" dirty="0" smtClean="0"/>
              <a:t>How many atoms </a:t>
            </a:r>
            <a:r>
              <a:rPr lang="en-CA" sz="3200" smtClean="0"/>
              <a:t>of </a:t>
            </a:r>
            <a:r>
              <a:rPr lang="en-CA" sz="3200" smtClean="0"/>
              <a:t>H </a:t>
            </a:r>
            <a:r>
              <a:rPr lang="en-CA" sz="3200" dirty="0" smtClean="0"/>
              <a:t>are in 25.0 g of H</a:t>
            </a:r>
            <a:r>
              <a:rPr lang="en-CA" sz="3200" baseline="-25000" dirty="0" smtClean="0"/>
              <a:t>2</a:t>
            </a:r>
            <a:r>
              <a:rPr lang="en-CA" sz="3200" dirty="0" smtClean="0"/>
              <a:t>O?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58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Unit Conversions using Avogadro’s Number and Molar Mass</vt:lpstr>
    </vt:vector>
  </TitlesOfParts>
  <Company>Burnaby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Conversions using Avogadro’s Number and Molar Mass</dc:title>
  <dc:creator>li15840</dc:creator>
  <cp:lastModifiedBy>li15840</cp:lastModifiedBy>
  <cp:revision>2</cp:revision>
  <dcterms:created xsi:type="dcterms:W3CDTF">2013-02-05T17:35:26Z</dcterms:created>
  <dcterms:modified xsi:type="dcterms:W3CDTF">2013-02-07T17:22:21Z</dcterms:modified>
</cp:coreProperties>
</file>