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C35535E-4480-4265-BD91-1BA3132CE3DB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729E4A1-AAB3-46D5-AC86-CB24304756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535E-4480-4265-BD91-1BA3132CE3DB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E4A1-AAB3-46D5-AC86-CB24304756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535E-4480-4265-BD91-1BA3132CE3DB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E4A1-AAB3-46D5-AC86-CB24304756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C35535E-4480-4265-BD91-1BA3132CE3DB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E4A1-AAB3-46D5-AC86-CB24304756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C35535E-4480-4265-BD91-1BA3132CE3DB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729E4A1-AAB3-46D5-AC86-CB243047560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C35535E-4480-4265-BD91-1BA3132CE3DB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729E4A1-AAB3-46D5-AC86-CB24304756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C35535E-4480-4265-BD91-1BA3132CE3DB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729E4A1-AAB3-46D5-AC86-CB24304756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535E-4480-4265-BD91-1BA3132CE3DB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E4A1-AAB3-46D5-AC86-CB24304756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C35535E-4480-4265-BD91-1BA3132CE3DB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729E4A1-AAB3-46D5-AC86-CB24304756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C35535E-4480-4265-BD91-1BA3132CE3DB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729E4A1-AAB3-46D5-AC86-CB24304756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C35535E-4480-4265-BD91-1BA3132CE3DB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729E4A1-AAB3-46D5-AC86-CB24304756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C35535E-4480-4265-BD91-1BA3132CE3DB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729E4A1-AAB3-46D5-AC86-CB243047560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>
            <a:noAutofit/>
          </a:bodyPr>
          <a:lstStyle/>
          <a:p>
            <a:r>
              <a:rPr lang="en-CA" sz="6600" dirty="0" smtClean="0"/>
              <a:t>Acids and Bases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Unit III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762000"/>
            <a:ext cx="7924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dirty="0" smtClean="0"/>
              <a:t>Brainstorm: Acids and Bases</a:t>
            </a:r>
          </a:p>
          <a:p>
            <a:endParaRPr lang="en-CA" sz="4400" dirty="0" smtClean="0"/>
          </a:p>
          <a:p>
            <a:pPr marL="342900" indent="-342900">
              <a:buFont typeface="+mj-lt"/>
              <a:buAutoNum type="arabicPeriod"/>
            </a:pPr>
            <a:r>
              <a:rPr lang="en-CA" sz="4400" dirty="0" smtClean="0"/>
              <a:t>Think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4400" dirty="0" smtClean="0"/>
              <a:t>Pair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4400" dirty="0" smtClean="0"/>
              <a:t>Share</a:t>
            </a:r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xamp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48387"/>
            <a:ext cx="9144000" cy="456122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rrosi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533400"/>
            <a:ext cx="5791200" cy="55016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tm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3475" y="1128712"/>
            <a:ext cx="6877050" cy="46005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t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450871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With your group decide whether you agree or disagree with each of the following statements: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9718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CA" sz="3600" dirty="0" smtClean="0"/>
              <a:t>All acids with the same concentration are the same strength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3600" dirty="0" smtClean="0"/>
              <a:t>All bases have “OH” in their chemical formula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3600" dirty="0" smtClean="0"/>
              <a:t>The pH scale is a logarithmic scale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3622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BEFORE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23622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dirty="0" smtClean="0"/>
              <a:t>AFTER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Sort the following vocabulary words into groups: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295400"/>
            <a:ext cx="7924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Arrhenius theory			Caustic</a:t>
            </a:r>
          </a:p>
          <a:p>
            <a:r>
              <a:rPr lang="en-CA" sz="2000" dirty="0" smtClean="0"/>
              <a:t>Titration				Sour taste</a:t>
            </a:r>
          </a:p>
          <a:p>
            <a:r>
              <a:rPr lang="en-CA" sz="2000" dirty="0" smtClean="0"/>
              <a:t>Logarithms				</a:t>
            </a:r>
            <a:r>
              <a:rPr lang="en-CA" sz="2000" dirty="0" err="1" smtClean="0"/>
              <a:t>Kw</a:t>
            </a:r>
            <a:endParaRPr lang="en-CA" sz="2000" dirty="0" smtClean="0"/>
          </a:p>
          <a:p>
            <a:r>
              <a:rPr lang="en-CA" sz="2000" dirty="0" smtClean="0"/>
              <a:t>Strong base				Corrosive</a:t>
            </a:r>
          </a:p>
          <a:p>
            <a:r>
              <a:rPr lang="en-CA" sz="2000" dirty="0" smtClean="0"/>
              <a:t>Electrolyte				Dissociation</a:t>
            </a:r>
          </a:p>
          <a:p>
            <a:r>
              <a:rPr lang="en-CA" sz="2000" dirty="0" smtClean="0"/>
              <a:t>Conjugate acid-base pair		Bitter taste</a:t>
            </a:r>
          </a:p>
          <a:p>
            <a:r>
              <a:rPr lang="en-CA" sz="2000" dirty="0" smtClean="0"/>
              <a:t>Levelling effect			Proton</a:t>
            </a:r>
          </a:p>
          <a:p>
            <a:r>
              <a:rPr lang="en-CA" sz="2000" dirty="0" smtClean="0"/>
              <a:t>Ka					Weak acid</a:t>
            </a:r>
          </a:p>
          <a:p>
            <a:r>
              <a:rPr lang="en-CA" sz="2000" dirty="0" smtClean="0"/>
              <a:t>pH					</a:t>
            </a:r>
            <a:r>
              <a:rPr lang="en-CA" sz="2000" dirty="0" smtClean="0"/>
              <a:t>Hydrogen ion</a:t>
            </a:r>
            <a:endParaRPr lang="en-CA" sz="2000" dirty="0" smtClean="0"/>
          </a:p>
          <a:p>
            <a:r>
              <a:rPr lang="en-CA" sz="2000" dirty="0" smtClean="0"/>
              <a:t>Ionization				Strong acid</a:t>
            </a:r>
          </a:p>
          <a:p>
            <a:r>
              <a:rPr lang="en-CA" sz="2000" dirty="0" smtClean="0"/>
              <a:t>Hydrolysis				</a:t>
            </a:r>
            <a:r>
              <a:rPr lang="en-CA" sz="2000" dirty="0" err="1" smtClean="0"/>
              <a:t>Bronsted</a:t>
            </a:r>
            <a:r>
              <a:rPr lang="en-CA" sz="2000" dirty="0" smtClean="0"/>
              <a:t>-Lowry theory</a:t>
            </a:r>
          </a:p>
          <a:p>
            <a:r>
              <a:rPr lang="en-CA" sz="2000" dirty="0" smtClean="0"/>
              <a:t>Indicators				</a:t>
            </a:r>
            <a:r>
              <a:rPr lang="en-CA" sz="2000" dirty="0" err="1" smtClean="0"/>
              <a:t>Amphiprotic</a:t>
            </a:r>
            <a:endParaRPr lang="en-CA" sz="2000" dirty="0" smtClean="0"/>
          </a:p>
          <a:p>
            <a:r>
              <a:rPr lang="en-CA" sz="2000" dirty="0" smtClean="0"/>
              <a:t>Weak base				</a:t>
            </a:r>
            <a:r>
              <a:rPr lang="en-CA" sz="2000" dirty="0" smtClean="0"/>
              <a:t>Kb</a:t>
            </a:r>
          </a:p>
          <a:p>
            <a:r>
              <a:rPr lang="en-CA" sz="2000" dirty="0" err="1" smtClean="0"/>
              <a:t>pOH</a:t>
            </a:r>
            <a:r>
              <a:rPr lang="en-CA" sz="2000" dirty="0" smtClean="0"/>
              <a:t>					</a:t>
            </a:r>
            <a:r>
              <a:rPr lang="en-CA" sz="2000" dirty="0" smtClean="0"/>
              <a:t>Slippery</a:t>
            </a:r>
          </a:p>
          <a:p>
            <a:r>
              <a:rPr lang="en-CA" sz="2000" dirty="0" smtClean="0"/>
              <a:t>Buffers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</TotalTime>
  <Words>68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Acids and Bases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Burnaby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Acids and Bases</dc:title>
  <dc:creator>li15840</dc:creator>
  <cp:lastModifiedBy>li15840</cp:lastModifiedBy>
  <cp:revision>3</cp:revision>
  <dcterms:created xsi:type="dcterms:W3CDTF">2013-02-04T22:20:23Z</dcterms:created>
  <dcterms:modified xsi:type="dcterms:W3CDTF">2013-02-04T22:41:19Z</dcterms:modified>
</cp:coreProperties>
</file>