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4FF7-242A-40CD-814B-7C2DB60C03FF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866-53E0-4F02-A3D6-14149DAB0B2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4FF7-242A-40CD-814B-7C2DB60C03FF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866-53E0-4F02-A3D6-14149DAB0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4FF7-242A-40CD-814B-7C2DB60C03FF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866-53E0-4F02-A3D6-14149DAB0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4FF7-242A-40CD-814B-7C2DB60C03FF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866-53E0-4F02-A3D6-14149DAB0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4FF7-242A-40CD-814B-7C2DB60C03FF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866-53E0-4F02-A3D6-14149DAB0B2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4FF7-242A-40CD-814B-7C2DB60C03FF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866-53E0-4F02-A3D6-14149DAB0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4FF7-242A-40CD-814B-7C2DB60C03FF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866-53E0-4F02-A3D6-14149DAB0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4FF7-242A-40CD-814B-7C2DB60C03FF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866-53E0-4F02-A3D6-14149DAB0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4FF7-242A-40CD-814B-7C2DB60C03FF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866-53E0-4F02-A3D6-14149DAB0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4FF7-242A-40CD-814B-7C2DB60C03FF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866-53E0-4F02-A3D6-14149DAB0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4FF7-242A-40CD-814B-7C2DB60C03FF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E1E866-53E0-4F02-A3D6-14149DAB0B2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664FF7-242A-40CD-814B-7C2DB60C03FF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E1E866-53E0-4F02-A3D6-14149DAB0B2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9600" dirty="0" smtClean="0"/>
              <a:t>Plate Tectonics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Chapter 12.2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Plate Tectonics Brainstorm</a:t>
            </a:r>
            <a:endParaRPr lang="en-US" sz="6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CA" sz="5400" dirty="0" smtClean="0"/>
              <a:t>Think</a:t>
            </a:r>
          </a:p>
          <a:p>
            <a:r>
              <a:rPr lang="en-CA" sz="5400" dirty="0" smtClean="0"/>
              <a:t>Pair </a:t>
            </a:r>
          </a:p>
          <a:p>
            <a:r>
              <a:rPr lang="en-CA" sz="5400" dirty="0" smtClean="0"/>
              <a:t>Share</a:t>
            </a: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9734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61818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quak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canoFlowAug2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-12192"/>
            <a:ext cx="8763000" cy="6870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With your group decide whether you agree or disagree with each of the following statements</a:t>
            </a:r>
            <a:r>
              <a:rPr lang="en-CA" sz="3200" dirty="0" smtClean="0"/>
              <a:t>:</a:t>
            </a:r>
            <a:endParaRPr lang="en-US" sz="2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4200"/>
            <a:ext cx="8229600" cy="3200400"/>
          </a:xfrm>
        </p:spPr>
        <p:txBody>
          <a:bodyPr vert="horz"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On average, the Earth’s plates move 2 cm/year.  This is the same rate that fingernails grow.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The inner core of the Earth has a temperature between 3000 </a:t>
            </a:r>
            <a:r>
              <a:rPr lang="en-CA" baseline="30000" dirty="0" err="1" smtClean="0"/>
              <a:t>o</a:t>
            </a:r>
            <a:r>
              <a:rPr lang="en-CA" dirty="0" err="1" smtClean="0"/>
              <a:t>C</a:t>
            </a:r>
            <a:r>
              <a:rPr lang="en-CA" dirty="0" smtClean="0"/>
              <a:t> and 4000 </a:t>
            </a:r>
            <a:r>
              <a:rPr lang="en-CA" baseline="30000" dirty="0" err="1" smtClean="0"/>
              <a:t>o</a:t>
            </a:r>
            <a:r>
              <a:rPr lang="en-CA" dirty="0" err="1" smtClean="0"/>
              <a:t>C.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The Himalayas mountain range is gradually getting higher.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BEFORE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514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 smtClean="0"/>
              <a:t>AFTER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CA" sz="2000" dirty="0" smtClean="0"/>
              <a:t>Sort the following vocabulary words into groups.  Then read Section 12.2 in your textbook and re-sort the words if necessary.</a:t>
            </a:r>
            <a:endParaRPr lang="en-US" sz="2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9144000" cy="6172200"/>
          </a:xfrm>
        </p:spPr>
        <p:txBody>
          <a:bodyPr vert="horz">
            <a:noAutofit/>
          </a:bodyPr>
          <a:lstStyle/>
          <a:p>
            <a:pPr>
              <a:buNone/>
            </a:pPr>
            <a:r>
              <a:rPr lang="en-CA" sz="1600" dirty="0" smtClean="0"/>
              <a:t>earthquakes				divergent plate boundary</a:t>
            </a:r>
          </a:p>
          <a:p>
            <a:pPr>
              <a:buNone/>
            </a:pPr>
            <a:r>
              <a:rPr lang="en-CA" sz="1600" dirty="0" smtClean="0"/>
              <a:t>lithosphere				</a:t>
            </a:r>
            <a:r>
              <a:rPr lang="en-CA" sz="1600" dirty="0" err="1" smtClean="0"/>
              <a:t>subduction</a:t>
            </a:r>
            <a:endParaRPr lang="en-CA" sz="1600" dirty="0" smtClean="0"/>
          </a:p>
          <a:p>
            <a:pPr>
              <a:buNone/>
            </a:pPr>
            <a:r>
              <a:rPr lang="en-CA" sz="1600" dirty="0" smtClean="0"/>
              <a:t>inner core					mantle</a:t>
            </a:r>
          </a:p>
          <a:p>
            <a:pPr>
              <a:buNone/>
            </a:pPr>
            <a:r>
              <a:rPr lang="en-CA" sz="1600" dirty="0" smtClean="0"/>
              <a:t>continental drift				</a:t>
            </a:r>
            <a:r>
              <a:rPr lang="en-CA" sz="1600" dirty="0" err="1" smtClean="0"/>
              <a:t>asthenosphere</a:t>
            </a:r>
            <a:endParaRPr lang="en-CA" sz="1600" dirty="0" smtClean="0"/>
          </a:p>
          <a:p>
            <a:pPr>
              <a:buNone/>
            </a:pPr>
            <a:r>
              <a:rPr lang="en-CA" sz="1600" dirty="0" smtClean="0"/>
              <a:t>rift valley					mantle convection</a:t>
            </a:r>
          </a:p>
          <a:p>
            <a:pPr>
              <a:buNone/>
            </a:pPr>
            <a:r>
              <a:rPr lang="en-CA" sz="1600" dirty="0" err="1" smtClean="0"/>
              <a:t>subduction</a:t>
            </a:r>
            <a:r>
              <a:rPr lang="en-CA" sz="1600" dirty="0" smtClean="0"/>
              <a:t> zones				ridge push</a:t>
            </a:r>
          </a:p>
          <a:p>
            <a:pPr>
              <a:buNone/>
            </a:pPr>
            <a:r>
              <a:rPr lang="en-CA" sz="1600" dirty="0" smtClean="0"/>
              <a:t>plate boundary				outer core</a:t>
            </a:r>
          </a:p>
          <a:p>
            <a:pPr>
              <a:buNone/>
            </a:pPr>
            <a:r>
              <a:rPr lang="en-CA" sz="1600" dirty="0" smtClean="0"/>
              <a:t>c</a:t>
            </a:r>
            <a:r>
              <a:rPr lang="en-CA" sz="1600" dirty="0" smtClean="0"/>
              <a:t>onvergent plate boundary			oceanic crust</a:t>
            </a:r>
          </a:p>
          <a:p>
            <a:pPr>
              <a:buNone/>
            </a:pPr>
            <a:r>
              <a:rPr lang="en-CA" sz="1600" dirty="0" smtClean="0"/>
              <a:t>volcanic belt				slab pull</a:t>
            </a:r>
          </a:p>
          <a:p>
            <a:pPr>
              <a:buNone/>
            </a:pPr>
            <a:r>
              <a:rPr lang="en-CA" sz="1600" dirty="0" smtClean="0"/>
              <a:t>continental-continental plate convergence	crust</a:t>
            </a:r>
          </a:p>
          <a:p>
            <a:pPr>
              <a:buNone/>
            </a:pPr>
            <a:r>
              <a:rPr lang="en-CA" sz="1600" dirty="0" smtClean="0"/>
              <a:t>volcanic island arc				diverging plates</a:t>
            </a:r>
          </a:p>
          <a:p>
            <a:pPr>
              <a:buNone/>
            </a:pPr>
            <a:r>
              <a:rPr lang="en-CA" sz="1600" dirty="0" smtClean="0"/>
              <a:t>converging plates				oceanic-continental plate convergence</a:t>
            </a:r>
          </a:p>
          <a:p>
            <a:pPr>
              <a:buNone/>
            </a:pPr>
            <a:r>
              <a:rPr lang="en-CA" sz="1600" dirty="0" smtClean="0"/>
              <a:t>oceanic-oceanic plate convergence		seismology</a:t>
            </a:r>
          </a:p>
          <a:p>
            <a:pPr>
              <a:buNone/>
            </a:pPr>
            <a:r>
              <a:rPr lang="en-CA" sz="1600" dirty="0" smtClean="0"/>
              <a:t>seismic waves				trench</a:t>
            </a:r>
          </a:p>
          <a:p>
            <a:pPr>
              <a:buNone/>
            </a:pPr>
            <a:r>
              <a:rPr lang="en-CA" sz="1600" dirty="0" smtClean="0"/>
              <a:t>magnitude				</a:t>
            </a:r>
            <a:r>
              <a:rPr lang="en-CA" sz="1600" dirty="0" err="1" smtClean="0"/>
              <a:t>epicenter</a:t>
            </a:r>
            <a:r>
              <a:rPr lang="en-CA" sz="1600" dirty="0" smtClean="0"/>
              <a:t>		</a:t>
            </a:r>
          </a:p>
          <a:p>
            <a:pPr>
              <a:buNone/>
            </a:pPr>
            <a:r>
              <a:rPr lang="en-CA" sz="1600" dirty="0" smtClean="0"/>
              <a:t>composite volcano				transform fault</a:t>
            </a:r>
          </a:p>
          <a:p>
            <a:pPr>
              <a:buNone/>
            </a:pPr>
            <a:r>
              <a:rPr lang="en-CA" sz="1600" dirty="0" smtClean="0"/>
              <a:t>fault					primary waves (P-waves)</a:t>
            </a:r>
          </a:p>
          <a:p>
            <a:pPr>
              <a:buNone/>
            </a:pPr>
            <a:r>
              <a:rPr lang="en-CA" sz="1600" dirty="0" smtClean="0"/>
              <a:t>seismometers				focus</a:t>
            </a:r>
          </a:p>
          <a:p>
            <a:pPr>
              <a:buNone/>
            </a:pPr>
            <a:r>
              <a:rPr lang="en-CA" sz="1600" dirty="0" smtClean="0"/>
              <a:t>secondary waves (S-waves)			seismogram</a:t>
            </a:r>
          </a:p>
          <a:p>
            <a:pPr>
              <a:buNone/>
            </a:pPr>
            <a:r>
              <a:rPr lang="en-CA" sz="1600" dirty="0" smtClean="0"/>
              <a:t>volcanoes					rift eruption</a:t>
            </a:r>
          </a:p>
          <a:p>
            <a:pPr>
              <a:buNone/>
            </a:pPr>
            <a:r>
              <a:rPr lang="en-CA" sz="1600" dirty="0" smtClean="0"/>
              <a:t>surface waves (L-waves)			shield volcano</a:t>
            </a:r>
            <a:endParaRPr lang="en-US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95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Plate Tectonics</vt:lpstr>
      <vt:lpstr>Plate Tectonics Brainstorm</vt:lpstr>
      <vt:lpstr>Slide 3</vt:lpstr>
      <vt:lpstr>Slide 4</vt:lpstr>
      <vt:lpstr>Slide 5</vt:lpstr>
      <vt:lpstr>With your group decide whether you agree or disagree with each of the following statements:</vt:lpstr>
      <vt:lpstr>Sort the following vocabulary words into groups.  Then read Section 12.2 in your textbook and re-sort the words if necessary.</vt:lpstr>
    </vt:vector>
  </TitlesOfParts>
  <Company>Burnaby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</dc:title>
  <dc:creator>li15840</dc:creator>
  <cp:lastModifiedBy>li15840</cp:lastModifiedBy>
  <cp:revision>6</cp:revision>
  <dcterms:created xsi:type="dcterms:W3CDTF">2013-04-09T22:42:21Z</dcterms:created>
  <dcterms:modified xsi:type="dcterms:W3CDTF">2013-04-09T23:09:32Z</dcterms:modified>
</cp:coreProperties>
</file>