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31941-9B2C-4318-A095-EC6E4C54C2EA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3C2A4-C11C-447B-881D-E70F5B608D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3C2A4-C11C-447B-881D-E70F5B608DB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5C0D8-C8C9-4C14-9139-94732D8D7FB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B8D4-B526-4F1A-A99A-489FCF6CB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smtClean="0"/>
              <a:t>Moles and Gas Volume (3.4)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u="sng" dirty="0" smtClean="0"/>
              <a:t>Avogadro’s Hypothesis:</a:t>
            </a:r>
            <a:r>
              <a:rPr lang="en-CA" sz="2800" dirty="0" smtClean="0"/>
              <a:t> equal volumes of different gases at the same temperature and pressure contain the same number of particles.</a:t>
            </a:r>
          </a:p>
          <a:p>
            <a:endParaRPr lang="en-CA" sz="2800" dirty="0" smtClean="0"/>
          </a:p>
          <a:p>
            <a:pPr>
              <a:buFont typeface="Arial" pitchFamily="34" charset="0"/>
              <a:buChar char="•"/>
            </a:pPr>
            <a:r>
              <a:rPr lang="en-CA" sz="2800" u="sng" dirty="0" smtClean="0"/>
              <a:t>Molar Volume of a Gas (at STP):</a:t>
            </a:r>
            <a:endParaRPr lang="en-US" sz="2800" u="sng" dirty="0" smtClean="0"/>
          </a:p>
          <a:p>
            <a:r>
              <a:rPr lang="en-CA" sz="2800" dirty="0" smtClean="0"/>
              <a:t>			22.4 L = 1 mol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STP: </a:t>
            </a:r>
            <a:r>
              <a:rPr lang="en-CA" sz="2800" u="sng" dirty="0" smtClean="0"/>
              <a:t>S</a:t>
            </a:r>
            <a:r>
              <a:rPr lang="en-CA" sz="2800" dirty="0" smtClean="0"/>
              <a:t>tandard </a:t>
            </a:r>
            <a:r>
              <a:rPr lang="en-CA" sz="2800" u="sng" dirty="0" smtClean="0"/>
              <a:t>T</a:t>
            </a:r>
            <a:r>
              <a:rPr lang="en-CA" sz="2800" dirty="0" smtClean="0"/>
              <a:t>emperature and </a:t>
            </a:r>
            <a:r>
              <a:rPr lang="en-CA" sz="2800" u="sng" dirty="0" smtClean="0"/>
              <a:t>P</a:t>
            </a:r>
            <a:r>
              <a:rPr lang="en-CA" sz="2800" dirty="0" smtClean="0"/>
              <a:t>ressure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Temperature = 0</a:t>
            </a:r>
            <a:r>
              <a:rPr lang="en-CA" sz="2800" baseline="30000" dirty="0" smtClean="0"/>
              <a:t>o</a:t>
            </a:r>
            <a:r>
              <a:rPr lang="en-CA" sz="2800" dirty="0" smtClean="0"/>
              <a:t>C (or 273 K)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Pressure = 1 </a:t>
            </a:r>
            <a:r>
              <a:rPr lang="en-CA" sz="2800" dirty="0" err="1" smtClean="0"/>
              <a:t>atm</a:t>
            </a:r>
            <a:r>
              <a:rPr lang="en-CA" sz="2800" dirty="0" smtClean="0"/>
              <a:t> (or 101.3 </a:t>
            </a:r>
            <a:r>
              <a:rPr lang="en-CA" sz="2800" dirty="0" err="1" smtClean="0"/>
              <a:t>kPa</a:t>
            </a:r>
            <a:r>
              <a:rPr lang="en-CA" sz="2800" dirty="0" smtClean="0"/>
              <a:t>)</a:t>
            </a:r>
          </a:p>
          <a:p>
            <a:pPr lvl="1"/>
            <a:endParaRPr lang="en-CA" sz="2800" dirty="0" smtClean="0"/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this relationship can be used for unit conversions between “moles” and “L” for any </a:t>
            </a:r>
            <a:r>
              <a:rPr lang="en-CA" sz="2800" b="1" dirty="0" smtClean="0"/>
              <a:t>gas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3200" dirty="0" smtClean="0"/>
              <a:t>What is the volume (in L) occupied by 0.350 mol of SO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 (g) at STP?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CA" sz="3200" dirty="0" smtClean="0"/>
              <a:t>How many moles are in 3.74 L of H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 (g) at STP?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CA" sz="3200" dirty="0" smtClean="0"/>
              <a:t>What is the mass of 3.45 L of O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 (g) at STP?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CA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CA" sz="3200" dirty="0" smtClean="0"/>
              <a:t>How many atoms of oxygen are in 2.50 L of CO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 (g) at STP?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105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li15840</dc:creator>
  <cp:lastModifiedBy>li15840</cp:lastModifiedBy>
  <cp:revision>2</cp:revision>
  <dcterms:created xsi:type="dcterms:W3CDTF">2013-02-12T22:53:00Z</dcterms:created>
  <dcterms:modified xsi:type="dcterms:W3CDTF">2013-02-12T23:06:42Z</dcterms:modified>
</cp:coreProperties>
</file>